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60" r:id="rId2"/>
  </p:sldMasterIdLst>
  <p:handoutMasterIdLst>
    <p:handoutMasterId r:id="rId15"/>
  </p:handoutMasterIdLst>
  <p:sldIdLst>
    <p:sldId id="525" r:id="rId3"/>
    <p:sldId id="526" r:id="rId4"/>
    <p:sldId id="527" r:id="rId5"/>
    <p:sldId id="529" r:id="rId6"/>
    <p:sldId id="530" r:id="rId7"/>
    <p:sldId id="531" r:id="rId8"/>
    <p:sldId id="532" r:id="rId9"/>
    <p:sldId id="533" r:id="rId10"/>
    <p:sldId id="534" r:id="rId11"/>
    <p:sldId id="539" r:id="rId12"/>
    <p:sldId id="538" r:id="rId13"/>
    <p:sldId id="528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나눔고딕" panose="020D0604000000000000" pitchFamily="50" charset="-127"/>
      <p:regular r:id="rId22"/>
      <p:bold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스퀘어 ExtraBold" panose="020B0600000101010101" pitchFamily="50" charset="-1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686" userDrawn="1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83C2"/>
    <a:srgbClr val="FCE2E5"/>
    <a:srgbClr val="09A460"/>
    <a:srgbClr val="8BC167"/>
    <a:srgbClr val="4D60AC"/>
    <a:srgbClr val="DCDFF0"/>
    <a:srgbClr val="F8BCD4"/>
    <a:srgbClr val="F09D2E"/>
    <a:srgbClr val="4472C4"/>
    <a:srgbClr val="BD7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6" autoAdjust="0"/>
    <p:restoredTop sz="96196" autoAdjust="0"/>
  </p:normalViewPr>
  <p:slideViewPr>
    <p:cSldViewPr snapToGrid="0">
      <p:cViewPr varScale="1">
        <p:scale>
          <a:sx n="116" d="100"/>
          <a:sy n="116" d="100"/>
        </p:scale>
        <p:origin x="1872" y="108"/>
      </p:cViewPr>
      <p:guideLst>
        <p:guide orient="horz" pos="4178"/>
        <p:guide orient="horz" pos="686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8B393-DBA8-4006-8CD8-22F14FC8D256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2ABA7-2C8A-4114-A0C3-BBA9F48ED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821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198D45-34E9-4259-B44E-727DC39C6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440707-2670-4AD2-B0E7-97B24EF3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276171-54E8-49B1-BF92-0BA780D4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700213-2300-4CF1-AED8-C1E89962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C2172C-6720-4D52-AB84-316124EE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98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2B7EB1-AEF5-4DB6-80ED-EA2F159B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BC2927A-C145-40E7-97EF-E5A2106C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8A9FEB4-C54D-4E18-81AD-0AB56B2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A0E720-AF4C-4228-BF37-499C3AC2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F8B250E-2E56-41ED-B113-3A0D7E76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9AFA2A7-572D-487B-96A8-5065E8607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13BB422-C7CB-4C94-B4FA-0C86CE39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0239C1-9976-4D95-83FA-02DC176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1FC229-1251-4D81-9A00-65A3E8D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BE6B97B-7E13-4EB3-80E4-D5611BDE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6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5BBF9E-E8FD-4C68-863F-DA27570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CAF62E4-FB96-4D06-B19F-64F93257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86B1AC9-BCFA-4190-BD94-D8C52B9F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7B5334-8362-4857-B3E7-B27A6FB7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D236BB0-9B4C-4800-B5B9-93A5C90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A2F221-1747-4DD8-BDDE-5BEF4880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AF252BE-1F2D-4E68-8E76-6EA152E3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B76A9D-C743-446E-AC52-134088D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D69D491-87EF-4706-8436-7834A1D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A385B8-B2B9-4363-9C84-367008F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6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642259-6C8D-4395-9D30-0119D4F9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0ACC3B6-4C1D-48D1-A3AF-01F0BB18F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0C2680D-4F77-4663-95C4-B4A6491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9AF3647-B853-4315-A3A9-CF615A51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96CA2E0-076A-4067-BAEB-19D7110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187C479-7BCD-4F6A-B6F6-301DFBCE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76F00E-4D4E-4219-8A11-1CF0F72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4C71518-F104-4D1B-B069-A0E64EB0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9B9C2DD-F2DC-4966-83F5-1B2376568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ABF41EF-00CB-4CBA-931A-751835581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14C7231-080A-48BD-9C82-16CBF46BD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54F2242-2CDF-4E0C-85CA-05BB4C63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92916EE-C54C-42E5-8E11-2AB0CACE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6E45F42-5DBD-496D-B68A-EB7EAE8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52D186-60E9-49DA-826D-E5981D1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CF7AC03-BBDD-466E-B311-76766939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C98F8BE-A1C5-4A9B-B04F-9CE0AB1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DEC0E8F-FB55-4B82-ABA9-8A7D1B4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CF9CEF-6E5A-489C-83FB-4ACCC14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D3E4D46-1A19-45ED-9EFE-D6658FF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7B230F3-4305-4414-A31F-6CEFA1EF6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E425B4E-0129-47E1-A09A-9662787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4AF18C0-75CA-4DEC-8551-C48B05A0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11D347-0FBA-426F-AAA2-8C20F521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3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F3B403-D990-4658-B720-C7E23DA8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4F03923-47CA-4DC1-B7DA-AB0D1E0C6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C220FA6-14CF-4428-9981-DCD47220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71998C3-94B2-42F4-9858-3E5424D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0D139B5-8A0F-4D58-9958-B8FE356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8BC64F8-AC6D-4329-B3C4-0B59A5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466F0AB-58DB-4B7B-8CAE-A585890B0A68}"/>
              </a:ext>
            </a:extLst>
          </p:cNvPr>
          <p:cNvSpPr/>
          <p:nvPr/>
        </p:nvSpPr>
        <p:spPr>
          <a:xfrm>
            <a:off x="4242816" y="2227596"/>
            <a:ext cx="509320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의사가 왜 </a:t>
            </a:r>
          </a:p>
          <a:p>
            <a:r>
              <a:rPr lang="ko-KR" altLang="en-US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기후변화를 공부할까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EF2B011-DD25-4546-9C28-66A383F0FEF5}"/>
              </a:ext>
            </a:extLst>
          </p:cNvPr>
          <p:cNvGrpSpPr/>
          <p:nvPr/>
        </p:nvGrpSpPr>
        <p:grpSpPr>
          <a:xfrm>
            <a:off x="4344777" y="1820794"/>
            <a:ext cx="1819437" cy="406802"/>
            <a:chOff x="3220230" y="636662"/>
            <a:chExt cx="947402" cy="406802"/>
          </a:xfrm>
        </p:grpSpPr>
        <p:sp>
          <p:nvSpPr>
            <p:cNvPr id="9" name="모서리가 둥근 직사각형 91">
              <a:extLst>
                <a:ext uri="{FF2B5EF4-FFF2-40B4-BE49-F238E27FC236}">
                  <a16:creationId xmlns:a16="http://schemas.microsoft.com/office/drawing/2014/main" xmlns="" id="{6ED459B8-9811-4270-85E1-26E2BBE50E83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64C07167-ED8B-40ED-9A7A-E63E9C3C0B70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5-2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기후위기 대응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실천 계획 만들기</a:t>
            </a:r>
          </a:p>
        </p:txBody>
      </p:sp>
      <p:pic>
        <p:nvPicPr>
          <p:cNvPr id="12" name="그림 11" descr="텍스트, 가장이(가) 표시된 사진&#10;&#10;자동 생성된 설명">
            <a:extLst>
              <a:ext uri="{FF2B5EF4-FFF2-40B4-BE49-F238E27FC236}">
                <a16:creationId xmlns:a16="http://schemas.microsoft.com/office/drawing/2014/main" xmlns="" id="{2B273215-0C1A-4F37-9A2C-F542489D0280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9" r="8949"/>
          <a:stretch/>
        </p:blipFill>
        <p:spPr>
          <a:xfrm>
            <a:off x="61530" y="1852861"/>
            <a:ext cx="2592000" cy="1584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25512196-6CFD-45F1-8A44-C42785830FA0}"/>
              </a:ext>
            </a:extLst>
          </p:cNvPr>
          <p:cNvGrpSpPr/>
          <p:nvPr/>
        </p:nvGrpSpPr>
        <p:grpSpPr>
          <a:xfrm>
            <a:off x="2512930" y="1367481"/>
            <a:ext cx="2001405" cy="939114"/>
            <a:chOff x="2966014" y="1238357"/>
            <a:chExt cx="3892238" cy="1935314"/>
          </a:xfrm>
        </p:grpSpPr>
        <p:sp>
          <p:nvSpPr>
            <p:cNvPr id="14" name="자유형: 도형 4">
              <a:extLst>
                <a:ext uri="{FF2B5EF4-FFF2-40B4-BE49-F238E27FC236}">
                  <a16:creationId xmlns:a16="http://schemas.microsoft.com/office/drawing/2014/main" xmlns="" id="{D7773C7F-8551-452C-BB2A-9861BE1BF11D}"/>
                </a:ext>
              </a:extLst>
            </p:cNvPr>
            <p:cNvSpPr/>
            <p:nvPr/>
          </p:nvSpPr>
          <p:spPr>
            <a:xfrm>
              <a:off x="2966014" y="1238357"/>
              <a:ext cx="3892238" cy="1935314"/>
            </a:xfrm>
            <a:custGeom>
              <a:avLst/>
              <a:gdLst>
                <a:gd name="connsiteX0" fmla="*/ 340893 w 3892238"/>
                <a:gd name="connsiteY0" fmla="*/ 0 h 1935314"/>
                <a:gd name="connsiteX1" fmla="*/ 3798995 w 3892238"/>
                <a:gd name="connsiteY1" fmla="*/ 0 h 1935314"/>
                <a:gd name="connsiteX2" fmla="*/ 3892238 w 3892238"/>
                <a:gd name="connsiteY2" fmla="*/ 93243 h 1935314"/>
                <a:gd name="connsiteX3" fmla="*/ 3892238 w 3892238"/>
                <a:gd name="connsiteY3" fmla="*/ 1842071 h 1935314"/>
                <a:gd name="connsiteX4" fmla="*/ 3798995 w 3892238"/>
                <a:gd name="connsiteY4" fmla="*/ 1935314 h 1935314"/>
                <a:gd name="connsiteX5" fmla="*/ 340893 w 3892238"/>
                <a:gd name="connsiteY5" fmla="*/ 1935314 h 1935314"/>
                <a:gd name="connsiteX6" fmla="*/ 247650 w 3892238"/>
                <a:gd name="connsiteY6" fmla="*/ 1842071 h 1935314"/>
                <a:gd name="connsiteX7" fmla="*/ 247650 w 3892238"/>
                <a:gd name="connsiteY7" fmla="*/ 1641444 h 1935314"/>
                <a:gd name="connsiteX8" fmla="*/ 0 w 3892238"/>
                <a:gd name="connsiteY8" fmla="*/ 1649564 h 1935314"/>
                <a:gd name="connsiteX9" fmla="*/ 247650 w 3892238"/>
                <a:gd name="connsiteY9" fmla="*/ 1387763 h 1935314"/>
                <a:gd name="connsiteX10" fmla="*/ 247650 w 3892238"/>
                <a:gd name="connsiteY10" fmla="*/ 93243 h 1935314"/>
                <a:gd name="connsiteX11" fmla="*/ 340893 w 3892238"/>
                <a:gd name="connsiteY11" fmla="*/ 0 h 193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92238" h="1935314">
                  <a:moveTo>
                    <a:pt x="340893" y="0"/>
                  </a:moveTo>
                  <a:lnTo>
                    <a:pt x="3798995" y="0"/>
                  </a:lnTo>
                  <a:cubicBezTo>
                    <a:pt x="3850492" y="0"/>
                    <a:pt x="3892238" y="41746"/>
                    <a:pt x="3892238" y="93243"/>
                  </a:cubicBezTo>
                  <a:lnTo>
                    <a:pt x="3892238" y="1842071"/>
                  </a:lnTo>
                  <a:cubicBezTo>
                    <a:pt x="3892238" y="1893568"/>
                    <a:pt x="3850492" y="1935314"/>
                    <a:pt x="3798995" y="1935314"/>
                  </a:cubicBezTo>
                  <a:lnTo>
                    <a:pt x="340893" y="1935314"/>
                  </a:lnTo>
                  <a:cubicBezTo>
                    <a:pt x="289396" y="1935314"/>
                    <a:pt x="247650" y="1893568"/>
                    <a:pt x="247650" y="1842071"/>
                  </a:cubicBezTo>
                  <a:lnTo>
                    <a:pt x="247650" y="1641444"/>
                  </a:lnTo>
                  <a:lnTo>
                    <a:pt x="0" y="1649564"/>
                  </a:lnTo>
                  <a:lnTo>
                    <a:pt x="247650" y="1387763"/>
                  </a:lnTo>
                  <a:lnTo>
                    <a:pt x="247650" y="93243"/>
                  </a:lnTo>
                  <a:cubicBezTo>
                    <a:pt x="247650" y="41746"/>
                    <a:pt x="289396" y="0"/>
                    <a:pt x="340893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7586788-FE3C-4E27-ADE1-27CFFE7C2E10}"/>
                </a:ext>
              </a:extLst>
            </p:cNvPr>
            <p:cNvSpPr txBox="1"/>
            <p:nvPr/>
          </p:nvSpPr>
          <p:spPr>
            <a:xfrm>
              <a:off x="3227152" y="1411941"/>
              <a:ext cx="3631100" cy="1282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기후위기에 대응할 수 있도록 </a:t>
              </a:r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09D2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교육 과목</a:t>
              </a:r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만들어 봅시다</a:t>
              </a:r>
              <a:r>
                <a:rPr lang="en-US" altLang="ko-KR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</p:grpSp>
      <p:pic>
        <p:nvPicPr>
          <p:cNvPr id="16" name="그림 15" descr="사람, 가장, 서있는이(가) 표시된 사진&#10;&#10;자동 생성된 설명">
            <a:extLst>
              <a:ext uri="{FF2B5EF4-FFF2-40B4-BE49-F238E27FC236}">
                <a16:creationId xmlns:a16="http://schemas.microsoft.com/office/drawing/2014/main" xmlns="" id="{6E0D63F3-760C-41A5-A596-1EF9E5B8F16B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0"/>
          <a:stretch/>
        </p:blipFill>
        <p:spPr>
          <a:xfrm>
            <a:off x="76813" y="4662616"/>
            <a:ext cx="2592000" cy="1584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512533" y="4112368"/>
            <a:ext cx="2002556" cy="969649"/>
            <a:chOff x="2553723" y="4112368"/>
            <a:chExt cx="2002556" cy="969649"/>
          </a:xfrm>
        </p:grpSpPr>
        <p:sp>
          <p:nvSpPr>
            <p:cNvPr id="17" name="자유형: 도형 4">
              <a:extLst>
                <a:ext uri="{FF2B5EF4-FFF2-40B4-BE49-F238E27FC236}">
                  <a16:creationId xmlns:a16="http://schemas.microsoft.com/office/drawing/2014/main" xmlns="" id="{D7773C7F-8551-452C-BB2A-9861BE1BF11D}"/>
                </a:ext>
              </a:extLst>
            </p:cNvPr>
            <p:cNvSpPr/>
            <p:nvPr/>
          </p:nvSpPr>
          <p:spPr>
            <a:xfrm>
              <a:off x="2553723" y="4112368"/>
              <a:ext cx="2001405" cy="969649"/>
            </a:xfrm>
            <a:custGeom>
              <a:avLst/>
              <a:gdLst>
                <a:gd name="connsiteX0" fmla="*/ 340893 w 3892238"/>
                <a:gd name="connsiteY0" fmla="*/ 0 h 1935314"/>
                <a:gd name="connsiteX1" fmla="*/ 3798995 w 3892238"/>
                <a:gd name="connsiteY1" fmla="*/ 0 h 1935314"/>
                <a:gd name="connsiteX2" fmla="*/ 3892238 w 3892238"/>
                <a:gd name="connsiteY2" fmla="*/ 93243 h 1935314"/>
                <a:gd name="connsiteX3" fmla="*/ 3892238 w 3892238"/>
                <a:gd name="connsiteY3" fmla="*/ 1842071 h 1935314"/>
                <a:gd name="connsiteX4" fmla="*/ 3798995 w 3892238"/>
                <a:gd name="connsiteY4" fmla="*/ 1935314 h 1935314"/>
                <a:gd name="connsiteX5" fmla="*/ 340893 w 3892238"/>
                <a:gd name="connsiteY5" fmla="*/ 1935314 h 1935314"/>
                <a:gd name="connsiteX6" fmla="*/ 247650 w 3892238"/>
                <a:gd name="connsiteY6" fmla="*/ 1842071 h 1935314"/>
                <a:gd name="connsiteX7" fmla="*/ 247650 w 3892238"/>
                <a:gd name="connsiteY7" fmla="*/ 1641444 h 1935314"/>
                <a:gd name="connsiteX8" fmla="*/ 0 w 3892238"/>
                <a:gd name="connsiteY8" fmla="*/ 1649564 h 1935314"/>
                <a:gd name="connsiteX9" fmla="*/ 247650 w 3892238"/>
                <a:gd name="connsiteY9" fmla="*/ 1387763 h 1935314"/>
                <a:gd name="connsiteX10" fmla="*/ 247650 w 3892238"/>
                <a:gd name="connsiteY10" fmla="*/ 93243 h 1935314"/>
                <a:gd name="connsiteX11" fmla="*/ 340893 w 3892238"/>
                <a:gd name="connsiteY11" fmla="*/ 0 h 193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92238" h="1935314">
                  <a:moveTo>
                    <a:pt x="340893" y="0"/>
                  </a:moveTo>
                  <a:lnTo>
                    <a:pt x="3798995" y="0"/>
                  </a:lnTo>
                  <a:cubicBezTo>
                    <a:pt x="3850492" y="0"/>
                    <a:pt x="3892238" y="41746"/>
                    <a:pt x="3892238" y="93243"/>
                  </a:cubicBezTo>
                  <a:lnTo>
                    <a:pt x="3892238" y="1842071"/>
                  </a:lnTo>
                  <a:cubicBezTo>
                    <a:pt x="3892238" y="1893568"/>
                    <a:pt x="3850492" y="1935314"/>
                    <a:pt x="3798995" y="1935314"/>
                  </a:cubicBezTo>
                  <a:lnTo>
                    <a:pt x="340893" y="1935314"/>
                  </a:lnTo>
                  <a:cubicBezTo>
                    <a:pt x="289396" y="1935314"/>
                    <a:pt x="247650" y="1893568"/>
                    <a:pt x="247650" y="1842071"/>
                  </a:cubicBezTo>
                  <a:lnTo>
                    <a:pt x="247650" y="1641444"/>
                  </a:lnTo>
                  <a:lnTo>
                    <a:pt x="0" y="1649564"/>
                  </a:lnTo>
                  <a:lnTo>
                    <a:pt x="247650" y="1387763"/>
                  </a:lnTo>
                  <a:lnTo>
                    <a:pt x="247650" y="93243"/>
                  </a:lnTo>
                  <a:cubicBezTo>
                    <a:pt x="247650" y="41746"/>
                    <a:pt x="289396" y="0"/>
                    <a:pt x="340893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619B2E24-C62D-4A9A-81F7-C1B74649A8E5}"/>
                </a:ext>
              </a:extLst>
            </p:cNvPr>
            <p:cNvSpPr txBox="1"/>
            <p:nvPr/>
          </p:nvSpPr>
          <p:spPr>
            <a:xfrm>
              <a:off x="2689151" y="4175519"/>
              <a:ext cx="186712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기후위기에 대응할 수 있는 </a:t>
              </a:r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09D2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요리 </a:t>
              </a:r>
              <a:r>
                <a:rPr lang="ko-KR" altLang="en-US" sz="1600" spc="-8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09D2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레시피</a:t>
              </a:r>
              <a:r>
                <a:rPr lang="ko-KR" altLang="en-US" sz="1600" spc="-8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</a:t>
              </a:r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만들어 봅시다</a:t>
              </a:r>
              <a:r>
                <a:rPr lang="en-US" altLang="ko-KR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pic>
        <p:nvPicPr>
          <p:cNvPr id="20" name="그림 19" descr="장난감이(가) 표시된 사진&#10;&#10;자동 생성된 설명">
            <a:extLst>
              <a:ext uri="{FF2B5EF4-FFF2-40B4-BE49-F238E27FC236}">
                <a16:creationId xmlns:a16="http://schemas.microsoft.com/office/drawing/2014/main" xmlns="" id="{AEE95FD8-7D39-44B3-9266-E33476E454A2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" r="7533"/>
          <a:stretch/>
        </p:blipFill>
        <p:spPr>
          <a:xfrm>
            <a:off x="4442663" y="1977081"/>
            <a:ext cx="2592000" cy="1423121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719629" y="1391461"/>
            <a:ext cx="2001405" cy="939114"/>
            <a:chOff x="7072828" y="1367480"/>
            <a:chExt cx="2001405" cy="939114"/>
          </a:xfrm>
        </p:grpSpPr>
        <p:sp>
          <p:nvSpPr>
            <p:cNvPr id="21" name="자유형: 도형 4">
              <a:extLst>
                <a:ext uri="{FF2B5EF4-FFF2-40B4-BE49-F238E27FC236}">
                  <a16:creationId xmlns:a16="http://schemas.microsoft.com/office/drawing/2014/main" xmlns="" id="{D7773C7F-8551-452C-BB2A-9861BE1BF11D}"/>
                </a:ext>
              </a:extLst>
            </p:cNvPr>
            <p:cNvSpPr/>
            <p:nvPr/>
          </p:nvSpPr>
          <p:spPr>
            <a:xfrm>
              <a:off x="7072828" y="1367480"/>
              <a:ext cx="2001405" cy="939114"/>
            </a:xfrm>
            <a:custGeom>
              <a:avLst/>
              <a:gdLst>
                <a:gd name="connsiteX0" fmla="*/ 340893 w 3892238"/>
                <a:gd name="connsiteY0" fmla="*/ 0 h 1935314"/>
                <a:gd name="connsiteX1" fmla="*/ 3798995 w 3892238"/>
                <a:gd name="connsiteY1" fmla="*/ 0 h 1935314"/>
                <a:gd name="connsiteX2" fmla="*/ 3892238 w 3892238"/>
                <a:gd name="connsiteY2" fmla="*/ 93243 h 1935314"/>
                <a:gd name="connsiteX3" fmla="*/ 3892238 w 3892238"/>
                <a:gd name="connsiteY3" fmla="*/ 1842071 h 1935314"/>
                <a:gd name="connsiteX4" fmla="*/ 3798995 w 3892238"/>
                <a:gd name="connsiteY4" fmla="*/ 1935314 h 1935314"/>
                <a:gd name="connsiteX5" fmla="*/ 340893 w 3892238"/>
                <a:gd name="connsiteY5" fmla="*/ 1935314 h 1935314"/>
                <a:gd name="connsiteX6" fmla="*/ 247650 w 3892238"/>
                <a:gd name="connsiteY6" fmla="*/ 1842071 h 1935314"/>
                <a:gd name="connsiteX7" fmla="*/ 247650 w 3892238"/>
                <a:gd name="connsiteY7" fmla="*/ 1641444 h 1935314"/>
                <a:gd name="connsiteX8" fmla="*/ 0 w 3892238"/>
                <a:gd name="connsiteY8" fmla="*/ 1649564 h 1935314"/>
                <a:gd name="connsiteX9" fmla="*/ 247650 w 3892238"/>
                <a:gd name="connsiteY9" fmla="*/ 1387763 h 1935314"/>
                <a:gd name="connsiteX10" fmla="*/ 247650 w 3892238"/>
                <a:gd name="connsiteY10" fmla="*/ 93243 h 1935314"/>
                <a:gd name="connsiteX11" fmla="*/ 340893 w 3892238"/>
                <a:gd name="connsiteY11" fmla="*/ 0 h 193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92238" h="1935314">
                  <a:moveTo>
                    <a:pt x="340893" y="0"/>
                  </a:moveTo>
                  <a:lnTo>
                    <a:pt x="3798995" y="0"/>
                  </a:lnTo>
                  <a:cubicBezTo>
                    <a:pt x="3850492" y="0"/>
                    <a:pt x="3892238" y="41746"/>
                    <a:pt x="3892238" y="93243"/>
                  </a:cubicBezTo>
                  <a:lnTo>
                    <a:pt x="3892238" y="1842071"/>
                  </a:lnTo>
                  <a:cubicBezTo>
                    <a:pt x="3892238" y="1893568"/>
                    <a:pt x="3850492" y="1935314"/>
                    <a:pt x="3798995" y="1935314"/>
                  </a:cubicBezTo>
                  <a:lnTo>
                    <a:pt x="340893" y="1935314"/>
                  </a:lnTo>
                  <a:cubicBezTo>
                    <a:pt x="289396" y="1935314"/>
                    <a:pt x="247650" y="1893568"/>
                    <a:pt x="247650" y="1842071"/>
                  </a:cubicBezTo>
                  <a:lnTo>
                    <a:pt x="247650" y="1641444"/>
                  </a:lnTo>
                  <a:lnTo>
                    <a:pt x="0" y="1649564"/>
                  </a:lnTo>
                  <a:lnTo>
                    <a:pt x="247650" y="1387763"/>
                  </a:lnTo>
                  <a:lnTo>
                    <a:pt x="247650" y="93243"/>
                  </a:lnTo>
                  <a:cubicBezTo>
                    <a:pt x="247650" y="41746"/>
                    <a:pt x="289396" y="0"/>
                    <a:pt x="340893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AEDA88E-61F2-4273-9EAA-1343B783F346}"/>
                </a:ext>
              </a:extLst>
            </p:cNvPr>
            <p:cNvSpPr txBox="1"/>
            <p:nvPr/>
          </p:nvSpPr>
          <p:spPr>
            <a:xfrm>
              <a:off x="7216346" y="1421539"/>
              <a:ext cx="185788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기후위기 시대에</a:t>
              </a:r>
              <a:endParaRPr lang="en-US" altLang="ko-KR" sz="16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맞는 </a:t>
              </a:r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09D2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우리 학교</a:t>
              </a:r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</a:t>
              </a:r>
              <a:endParaRPr lang="en-US" altLang="ko-KR" sz="1600" spc="-8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설계해 봅시다</a:t>
              </a:r>
              <a:r>
                <a:rPr lang="en-US" altLang="ko-KR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pic>
        <p:nvPicPr>
          <p:cNvPr id="23" name="그림 2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xmlns="" id="{8D0C7AC0-6FA8-4271-8F22-A0BFC10BEFDF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t="9732" r="85" b="3561"/>
          <a:stretch/>
        </p:blipFill>
        <p:spPr>
          <a:xfrm>
            <a:off x="4487266" y="4257899"/>
            <a:ext cx="2664000" cy="197234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6647872" y="4112368"/>
            <a:ext cx="2001405" cy="939114"/>
            <a:chOff x="7072829" y="3723502"/>
            <a:chExt cx="2001405" cy="939114"/>
          </a:xfrm>
        </p:grpSpPr>
        <p:sp>
          <p:nvSpPr>
            <p:cNvPr id="24" name="자유형: 도형 4">
              <a:extLst>
                <a:ext uri="{FF2B5EF4-FFF2-40B4-BE49-F238E27FC236}">
                  <a16:creationId xmlns:a16="http://schemas.microsoft.com/office/drawing/2014/main" xmlns="" id="{D7773C7F-8551-452C-BB2A-9861BE1BF11D}"/>
                </a:ext>
              </a:extLst>
            </p:cNvPr>
            <p:cNvSpPr/>
            <p:nvPr/>
          </p:nvSpPr>
          <p:spPr>
            <a:xfrm>
              <a:off x="7072829" y="3723502"/>
              <a:ext cx="2001405" cy="939114"/>
            </a:xfrm>
            <a:custGeom>
              <a:avLst/>
              <a:gdLst>
                <a:gd name="connsiteX0" fmla="*/ 340893 w 3892238"/>
                <a:gd name="connsiteY0" fmla="*/ 0 h 1935314"/>
                <a:gd name="connsiteX1" fmla="*/ 3798995 w 3892238"/>
                <a:gd name="connsiteY1" fmla="*/ 0 h 1935314"/>
                <a:gd name="connsiteX2" fmla="*/ 3892238 w 3892238"/>
                <a:gd name="connsiteY2" fmla="*/ 93243 h 1935314"/>
                <a:gd name="connsiteX3" fmla="*/ 3892238 w 3892238"/>
                <a:gd name="connsiteY3" fmla="*/ 1842071 h 1935314"/>
                <a:gd name="connsiteX4" fmla="*/ 3798995 w 3892238"/>
                <a:gd name="connsiteY4" fmla="*/ 1935314 h 1935314"/>
                <a:gd name="connsiteX5" fmla="*/ 340893 w 3892238"/>
                <a:gd name="connsiteY5" fmla="*/ 1935314 h 1935314"/>
                <a:gd name="connsiteX6" fmla="*/ 247650 w 3892238"/>
                <a:gd name="connsiteY6" fmla="*/ 1842071 h 1935314"/>
                <a:gd name="connsiteX7" fmla="*/ 247650 w 3892238"/>
                <a:gd name="connsiteY7" fmla="*/ 1641444 h 1935314"/>
                <a:gd name="connsiteX8" fmla="*/ 0 w 3892238"/>
                <a:gd name="connsiteY8" fmla="*/ 1649564 h 1935314"/>
                <a:gd name="connsiteX9" fmla="*/ 247650 w 3892238"/>
                <a:gd name="connsiteY9" fmla="*/ 1387763 h 1935314"/>
                <a:gd name="connsiteX10" fmla="*/ 247650 w 3892238"/>
                <a:gd name="connsiteY10" fmla="*/ 93243 h 1935314"/>
                <a:gd name="connsiteX11" fmla="*/ 340893 w 3892238"/>
                <a:gd name="connsiteY11" fmla="*/ 0 h 193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92238" h="1935314">
                  <a:moveTo>
                    <a:pt x="340893" y="0"/>
                  </a:moveTo>
                  <a:lnTo>
                    <a:pt x="3798995" y="0"/>
                  </a:lnTo>
                  <a:cubicBezTo>
                    <a:pt x="3850492" y="0"/>
                    <a:pt x="3892238" y="41746"/>
                    <a:pt x="3892238" y="93243"/>
                  </a:cubicBezTo>
                  <a:lnTo>
                    <a:pt x="3892238" y="1842071"/>
                  </a:lnTo>
                  <a:cubicBezTo>
                    <a:pt x="3892238" y="1893568"/>
                    <a:pt x="3850492" y="1935314"/>
                    <a:pt x="3798995" y="1935314"/>
                  </a:cubicBezTo>
                  <a:lnTo>
                    <a:pt x="340893" y="1935314"/>
                  </a:lnTo>
                  <a:cubicBezTo>
                    <a:pt x="289396" y="1935314"/>
                    <a:pt x="247650" y="1893568"/>
                    <a:pt x="247650" y="1842071"/>
                  </a:cubicBezTo>
                  <a:lnTo>
                    <a:pt x="247650" y="1641444"/>
                  </a:lnTo>
                  <a:lnTo>
                    <a:pt x="0" y="1649564"/>
                  </a:lnTo>
                  <a:lnTo>
                    <a:pt x="247650" y="1387763"/>
                  </a:lnTo>
                  <a:lnTo>
                    <a:pt x="247650" y="93243"/>
                  </a:lnTo>
                  <a:cubicBezTo>
                    <a:pt x="247650" y="41746"/>
                    <a:pt x="289396" y="0"/>
                    <a:pt x="340893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/>
                </a:gs>
              </a:gsLst>
              <a:lin ang="5400000" scaled="1"/>
            </a:gradFill>
            <a:ln w="317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/>
              <a:endParaRPr lang="ko-KR" altLang="en-US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5B2AB1B-FE1A-4916-B1B7-FB740371FF69}"/>
                </a:ext>
              </a:extLst>
            </p:cNvPr>
            <p:cNvSpPr txBox="1"/>
            <p:nvPr/>
          </p:nvSpPr>
          <p:spPr>
            <a:xfrm>
              <a:off x="7216346" y="3915938"/>
              <a:ext cx="185788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기후위기에 대응하는 </a:t>
              </a:r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09D2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캠페인</a:t>
              </a:r>
              <a:r>
                <a:rPr lang="ko-KR" altLang="en-US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계획해 봅시다</a:t>
              </a:r>
              <a:r>
                <a:rPr lang="en-US" altLang="ko-KR" sz="1600" spc="-8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443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모둠별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491614F-3DE7-4C38-82F7-8212CB78A8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4"/>
          <a:stretch/>
        </p:blipFill>
        <p:spPr>
          <a:xfrm>
            <a:off x="0" y="1190171"/>
            <a:ext cx="9144000" cy="56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2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6886798" cy="1600438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 시대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직업에 따라 기후변화와 관계를 맺는 다양한 방식이 있음을 이해할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거의 모든 직업에 종사하는 사람들이 기후변화에 적응하기 위해 공부하고 노력해야 함을 알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338568" y="4200614"/>
            <a:ext cx="6619237" cy="2404582"/>
            <a:chOff x="1338568" y="4200614"/>
            <a:chExt cx="6619237" cy="2404582"/>
          </a:xfrm>
        </p:grpSpPr>
        <p:sp>
          <p:nvSpPr>
            <p:cNvPr id="8" name="사각형: 둥근 모서리 22">
              <a:extLst>
                <a:ext uri="{FF2B5EF4-FFF2-40B4-BE49-F238E27FC236}">
                  <a16:creationId xmlns:a16="http://schemas.microsoft.com/office/drawing/2014/main" xmlns="" id="{E00E5ED3-7454-4F22-AB73-FFB9D4A47993}"/>
                </a:ext>
              </a:extLst>
            </p:cNvPr>
            <p:cNvSpPr/>
            <p:nvPr/>
          </p:nvSpPr>
          <p:spPr>
            <a:xfrm flipH="1">
              <a:off x="1338568" y="4200614"/>
              <a:ext cx="4913950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493583" y="5206085"/>
              <a:ext cx="786776" cy="461665"/>
              <a:chOff x="1493583" y="4950707"/>
              <a:chExt cx="786776" cy="46166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5070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517543" y="4479431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재미 삼아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나의 직업 적성 테스트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527496" y="5143058"/>
              <a:ext cx="5427908" cy="58477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참고 기사 함께 읽고 핵심 내용 파악하기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직업별 기후변화 영향과 대응 방안 생각하기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529897" y="6017038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err="1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모둠별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활동 내용 발표하기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재미 삼아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나의 직업 적성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861065E9-C021-45C0-9A80-FE233E8210EF}"/>
              </a:ext>
            </a:extLst>
          </p:cNvPr>
          <p:cNvGrpSpPr/>
          <p:nvPr/>
        </p:nvGrpSpPr>
        <p:grpSpPr>
          <a:xfrm>
            <a:off x="391234" y="1095597"/>
            <a:ext cx="8361531" cy="5175107"/>
            <a:chOff x="505540" y="1316196"/>
            <a:chExt cx="8361531" cy="5175107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xmlns="" id="{407A2285-A972-4B67-841E-B124478CB012}"/>
                </a:ext>
              </a:extLst>
            </p:cNvPr>
            <p:cNvSpPr/>
            <p:nvPr/>
          </p:nvSpPr>
          <p:spPr>
            <a:xfrm rot="16200000">
              <a:off x="5559288" y="1884460"/>
              <a:ext cx="1170971" cy="5444594"/>
            </a:xfrm>
            <a:prstGeom prst="roundRect">
              <a:avLst>
                <a:gd name="adj" fmla="val 50000"/>
              </a:avLst>
            </a:prstGeom>
            <a:solidFill>
              <a:srgbClr val="DC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xmlns="" id="{6B6F8200-55D1-4A46-986C-0FFD1664678D}"/>
                </a:ext>
              </a:extLst>
            </p:cNvPr>
            <p:cNvSpPr/>
            <p:nvPr/>
          </p:nvSpPr>
          <p:spPr>
            <a:xfrm rot="16200000">
              <a:off x="5559287" y="-820615"/>
              <a:ext cx="1170971" cy="5444594"/>
            </a:xfrm>
            <a:prstGeom prst="roundRect">
              <a:avLst>
                <a:gd name="adj" fmla="val 50000"/>
              </a:avLst>
            </a:prstGeom>
            <a:solidFill>
              <a:srgbClr val="DC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91B808EE-6D34-451B-BC07-57C37159F582}"/>
                </a:ext>
              </a:extLst>
            </p:cNvPr>
            <p:cNvSpPr/>
            <p:nvPr/>
          </p:nvSpPr>
          <p:spPr>
            <a:xfrm>
              <a:off x="4647386" y="1484857"/>
              <a:ext cx="4066461" cy="822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예방 주사를 맞으러 친구와 함께 병원에 왔다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나는 어떻게 할까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xmlns="" id="{A8F9EB78-1826-48FA-AFEC-9A27F06D48EE}"/>
                </a:ext>
              </a:extLst>
            </p:cNvPr>
            <p:cNvSpPr/>
            <p:nvPr/>
          </p:nvSpPr>
          <p:spPr>
            <a:xfrm rot="16200000">
              <a:off x="1334698" y="487038"/>
              <a:ext cx="2408143" cy="4066460"/>
            </a:xfrm>
            <a:prstGeom prst="roundRect">
              <a:avLst>
                <a:gd name="adj" fmla="val 476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xmlns="" id="{0565EF18-7C75-460E-AEFB-8B71711F6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42" y="1316197"/>
              <a:ext cx="3792653" cy="2463506"/>
            </a:xfrm>
            <a:prstGeom prst="rect">
              <a:avLst/>
            </a:prstGeom>
          </p:spPr>
        </p:pic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xmlns="" id="{2888DCEE-E032-46DA-9037-F299E74B1DE7}"/>
                </a:ext>
              </a:extLst>
            </p:cNvPr>
            <p:cNvSpPr/>
            <p:nvPr/>
          </p:nvSpPr>
          <p:spPr>
            <a:xfrm rot="16200000">
              <a:off x="1334698" y="3192113"/>
              <a:ext cx="2408143" cy="4066460"/>
            </a:xfrm>
            <a:prstGeom prst="roundRect">
              <a:avLst>
                <a:gd name="adj" fmla="val 476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C63E860E-D4FD-4614-AC06-8D9249D1A672}"/>
                </a:ext>
              </a:extLst>
            </p:cNvPr>
            <p:cNvSpPr/>
            <p:nvPr/>
          </p:nvSpPr>
          <p:spPr>
            <a:xfrm>
              <a:off x="4647386" y="2487168"/>
              <a:ext cx="3762731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① 먼저 맞고 기다린다</a:t>
              </a:r>
              <a:r>
                <a:rPr lang="en-US" altLang="ko-KR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② 친구에게 먼저 맞으라 한다</a:t>
              </a:r>
              <a:r>
                <a:rPr lang="en-US" altLang="ko-KR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xmlns="" id="{9F1CE954-1513-43E4-AD54-AF1675CC1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42" b="14342"/>
            <a:stretch/>
          </p:blipFill>
          <p:spPr>
            <a:xfrm>
              <a:off x="781362" y="3984695"/>
              <a:ext cx="3514814" cy="2506608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B6A3E9A1-1020-477B-8332-4EEE45671B01}"/>
                </a:ext>
              </a:extLst>
            </p:cNvPr>
            <p:cNvSpPr/>
            <p:nvPr/>
          </p:nvSpPr>
          <p:spPr>
            <a:xfrm>
              <a:off x="4647386" y="4195683"/>
              <a:ext cx="4066461" cy="822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 여자가 예쁜 카페에서 주문을 하려고 한다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어떤 것을 주문할까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9760130B-E823-47B7-B81C-F0A60C883307}"/>
                </a:ext>
              </a:extLst>
            </p:cNvPr>
            <p:cNvSpPr/>
            <p:nvPr/>
          </p:nvSpPr>
          <p:spPr>
            <a:xfrm>
              <a:off x="4647386" y="5192243"/>
              <a:ext cx="3762731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① 시원한 아메리카노</a:t>
              </a:r>
              <a:endPara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② 달달한 라떼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43ADBA9A-8A88-4169-9561-027AFCDBC144}"/>
              </a:ext>
            </a:extLst>
          </p:cNvPr>
          <p:cNvGrpSpPr/>
          <p:nvPr/>
        </p:nvGrpSpPr>
        <p:grpSpPr>
          <a:xfrm>
            <a:off x="391233" y="998708"/>
            <a:ext cx="8361532" cy="5210107"/>
            <a:chOff x="505539" y="1219307"/>
            <a:chExt cx="8361532" cy="5210107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xmlns="" id="{38CD8CAD-6805-49F1-9EF2-3DD4E4C7300E}"/>
                </a:ext>
              </a:extLst>
            </p:cNvPr>
            <p:cNvSpPr/>
            <p:nvPr/>
          </p:nvSpPr>
          <p:spPr>
            <a:xfrm rot="16200000">
              <a:off x="5559288" y="1884460"/>
              <a:ext cx="1170971" cy="5444594"/>
            </a:xfrm>
            <a:prstGeom prst="roundRect">
              <a:avLst>
                <a:gd name="adj" fmla="val 50000"/>
              </a:avLst>
            </a:prstGeom>
            <a:solidFill>
              <a:srgbClr val="DC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xmlns="" id="{8B26D698-A594-48D9-8749-5DFCC1F9C71A}"/>
                </a:ext>
              </a:extLst>
            </p:cNvPr>
            <p:cNvSpPr/>
            <p:nvPr/>
          </p:nvSpPr>
          <p:spPr>
            <a:xfrm rot="16200000">
              <a:off x="1334698" y="3192113"/>
              <a:ext cx="2408143" cy="4066460"/>
            </a:xfrm>
            <a:prstGeom prst="roundRect">
              <a:avLst>
                <a:gd name="adj" fmla="val 476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6B1DC397-EE2F-44B4-B9F2-49E613A18C2D}"/>
                </a:ext>
              </a:extLst>
            </p:cNvPr>
            <p:cNvSpPr/>
            <p:nvPr/>
          </p:nvSpPr>
          <p:spPr>
            <a:xfrm>
              <a:off x="4647386" y="4195683"/>
              <a:ext cx="4066461" cy="822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도서관에 가서 책을 빌리려고 한다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어떤 종류의 책을 빌릴까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0F85027B-436D-4360-8B6F-7C38ED17EED2}"/>
                </a:ext>
              </a:extLst>
            </p:cNvPr>
            <p:cNvSpPr/>
            <p:nvPr/>
          </p:nvSpPr>
          <p:spPr>
            <a:xfrm>
              <a:off x="4647386" y="5192243"/>
              <a:ext cx="3762731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① 엽기 공포 소설</a:t>
              </a:r>
              <a:endPara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② 학원 추리 소설 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xmlns="" id="{5A89CF0F-E660-4F0A-ACBB-34826B65671F}"/>
                </a:ext>
              </a:extLst>
            </p:cNvPr>
            <p:cNvSpPr/>
            <p:nvPr/>
          </p:nvSpPr>
          <p:spPr>
            <a:xfrm rot="16200000">
              <a:off x="5559287" y="-820615"/>
              <a:ext cx="1170971" cy="5444594"/>
            </a:xfrm>
            <a:prstGeom prst="roundRect">
              <a:avLst>
                <a:gd name="adj" fmla="val 50000"/>
              </a:avLst>
            </a:prstGeom>
            <a:solidFill>
              <a:srgbClr val="DC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E13CA93A-1BD8-4F02-9B10-3E709740A622}"/>
                </a:ext>
              </a:extLst>
            </p:cNvPr>
            <p:cNvSpPr/>
            <p:nvPr/>
          </p:nvSpPr>
          <p:spPr>
            <a:xfrm>
              <a:off x="4647386" y="1484857"/>
              <a:ext cx="4066461" cy="822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가족과 함께 놀이공원에 왔다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가장 먼저 하고 싶은 일은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xmlns="" id="{CC5AD6D8-3258-4BE3-B671-F9E11651A312}"/>
                </a:ext>
              </a:extLst>
            </p:cNvPr>
            <p:cNvSpPr/>
            <p:nvPr/>
          </p:nvSpPr>
          <p:spPr>
            <a:xfrm rot="16200000">
              <a:off x="1334697" y="487038"/>
              <a:ext cx="2408143" cy="4066460"/>
            </a:xfrm>
            <a:prstGeom prst="roundRect">
              <a:avLst>
                <a:gd name="adj" fmla="val 476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4F0593A3-1ACF-4A2F-9F96-6BF7D3E9839E}"/>
                </a:ext>
              </a:extLst>
            </p:cNvPr>
            <p:cNvSpPr/>
            <p:nvPr/>
          </p:nvSpPr>
          <p:spPr>
            <a:xfrm>
              <a:off x="4647386" y="2487168"/>
              <a:ext cx="3762731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① 익스트림 놀이기구 타기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② 축제장에서 사진찍기</a:t>
              </a:r>
            </a:p>
          </p:txBody>
        </p:sp>
        <p:pic>
          <p:nvPicPr>
            <p:cNvPr id="65" name="그림 64" descr="텍스트, 장난감이(가) 표시된 사진&#10;&#10;자동 생성된 설명">
              <a:extLst>
                <a:ext uri="{FF2B5EF4-FFF2-40B4-BE49-F238E27FC236}">
                  <a16:creationId xmlns:a16="http://schemas.microsoft.com/office/drawing/2014/main" xmlns="" id="{8AF1B0AC-CCC7-48BE-98E9-7DB3A1438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593" y="1219307"/>
              <a:ext cx="3706351" cy="250503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386D9C4E-5637-4054-BF37-7169AFE2C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665" y="4273996"/>
              <a:ext cx="4028209" cy="1919668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91588DE5-E2C0-4E3A-AB96-46EF45C56CB3}"/>
              </a:ext>
            </a:extLst>
          </p:cNvPr>
          <p:cNvGrpSpPr/>
          <p:nvPr/>
        </p:nvGrpSpPr>
        <p:grpSpPr>
          <a:xfrm>
            <a:off x="391234" y="1095597"/>
            <a:ext cx="8361531" cy="5113218"/>
            <a:chOff x="505540" y="1316196"/>
            <a:chExt cx="8361531" cy="5113218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xmlns="" id="{297D4D31-1F0D-458B-B25F-310C38E4EE1F}"/>
                </a:ext>
              </a:extLst>
            </p:cNvPr>
            <p:cNvSpPr/>
            <p:nvPr/>
          </p:nvSpPr>
          <p:spPr>
            <a:xfrm rot="16200000">
              <a:off x="5559288" y="1884460"/>
              <a:ext cx="1170971" cy="5444594"/>
            </a:xfrm>
            <a:prstGeom prst="roundRect">
              <a:avLst>
                <a:gd name="adj" fmla="val 50000"/>
              </a:avLst>
            </a:prstGeom>
            <a:solidFill>
              <a:srgbClr val="DC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xmlns="" id="{40087500-6F0F-49CF-88D6-A34AA4C3346C}"/>
                </a:ext>
              </a:extLst>
            </p:cNvPr>
            <p:cNvSpPr/>
            <p:nvPr/>
          </p:nvSpPr>
          <p:spPr>
            <a:xfrm rot="16200000">
              <a:off x="5559287" y="-820615"/>
              <a:ext cx="1170971" cy="5444594"/>
            </a:xfrm>
            <a:prstGeom prst="roundRect">
              <a:avLst>
                <a:gd name="adj" fmla="val 50000"/>
              </a:avLst>
            </a:prstGeom>
            <a:solidFill>
              <a:srgbClr val="DC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BDF67551-E7AB-4AB1-836B-A9DDA4758C9D}"/>
                </a:ext>
              </a:extLst>
            </p:cNvPr>
            <p:cNvSpPr/>
            <p:nvPr/>
          </p:nvSpPr>
          <p:spPr>
            <a:xfrm>
              <a:off x="4647386" y="1484857"/>
              <a:ext cx="4066461" cy="822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여행 계획을 짜려고 한다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어디로 가면 좋을까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xmlns="" id="{92674DC3-167A-41CE-B4B9-0915E7EB3D30}"/>
                </a:ext>
              </a:extLst>
            </p:cNvPr>
            <p:cNvSpPr/>
            <p:nvPr/>
          </p:nvSpPr>
          <p:spPr>
            <a:xfrm rot="16200000">
              <a:off x="1334698" y="3192113"/>
              <a:ext cx="2408143" cy="4066460"/>
            </a:xfrm>
            <a:prstGeom prst="roundRect">
              <a:avLst>
                <a:gd name="adj" fmla="val 4769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ACFF7502-CF82-4EC8-ADF3-5C024A1BCCFA}"/>
                </a:ext>
              </a:extLst>
            </p:cNvPr>
            <p:cNvSpPr/>
            <p:nvPr/>
          </p:nvSpPr>
          <p:spPr>
            <a:xfrm>
              <a:off x="4647386" y="2487168"/>
              <a:ext cx="3762731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① 바다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② 산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26ED9FB5-255E-4A47-A861-DD7DCADA3E91}"/>
                </a:ext>
              </a:extLst>
            </p:cNvPr>
            <p:cNvSpPr/>
            <p:nvPr/>
          </p:nvSpPr>
          <p:spPr>
            <a:xfrm>
              <a:off x="4647386" y="4195683"/>
              <a:ext cx="4066461" cy="822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침대에 누워서 잠을 자려고 합니다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어떻게 자고 있을까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13FD6F4D-E541-4BD1-9F1C-14444E496C9C}"/>
                </a:ext>
              </a:extLst>
            </p:cNvPr>
            <p:cNvSpPr/>
            <p:nvPr/>
          </p:nvSpPr>
          <p:spPr>
            <a:xfrm>
              <a:off x="4647386" y="5192243"/>
              <a:ext cx="3762731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① 대자로 누워서</a:t>
              </a:r>
              <a:endPara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② 옆으로 웅크려서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xmlns="" id="{CAEC0722-08AB-4AE5-AC6E-10755A7B2211}"/>
                </a:ext>
              </a:extLst>
            </p:cNvPr>
            <p:cNvGrpSpPr/>
            <p:nvPr/>
          </p:nvGrpSpPr>
          <p:grpSpPr>
            <a:xfrm>
              <a:off x="563475" y="4172938"/>
              <a:ext cx="3892587" cy="2067925"/>
              <a:chOff x="601575" y="4201514"/>
              <a:chExt cx="2868723" cy="1524000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xmlns="" id="{F40118B3-9BC7-46C5-9772-5D6889568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55" t="3664" r="66529" b="66449"/>
              <a:stretch/>
            </p:blipFill>
            <p:spPr>
              <a:xfrm>
                <a:off x="601575" y="4201514"/>
                <a:ext cx="1438275" cy="1476375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xmlns="" id="{83E04507-194A-4887-B4F7-A62FE20DF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55" t="34907" r="66529" b="35206"/>
              <a:stretch/>
            </p:blipFill>
            <p:spPr>
              <a:xfrm>
                <a:off x="2032023" y="4249139"/>
                <a:ext cx="1438275" cy="1476375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xmlns="" id="{3301F2D4-BA3A-44EF-BADA-E34A020DD105}"/>
                </a:ext>
              </a:extLst>
            </p:cNvPr>
            <p:cNvGrpSpPr/>
            <p:nvPr/>
          </p:nvGrpSpPr>
          <p:grpSpPr>
            <a:xfrm>
              <a:off x="505540" y="1316196"/>
              <a:ext cx="4066460" cy="2408143"/>
              <a:chOff x="505539" y="1316196"/>
              <a:chExt cx="4066460" cy="2408143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xmlns="" id="{5D80F1CF-C064-45DF-98F1-F1047A7FA41C}"/>
                  </a:ext>
                </a:extLst>
              </p:cNvPr>
              <p:cNvSpPr/>
              <p:nvPr/>
            </p:nvSpPr>
            <p:spPr>
              <a:xfrm rot="16200000">
                <a:off x="1334697" y="487038"/>
                <a:ext cx="2408143" cy="4066460"/>
              </a:xfrm>
              <a:prstGeom prst="roundRect">
                <a:avLst>
                  <a:gd name="adj" fmla="val 47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xmlns="" id="{4AD2A20D-0CC0-4192-A8C7-F2443A802FA6}"/>
                  </a:ext>
                </a:extLst>
              </p:cNvPr>
              <p:cNvGrpSpPr/>
              <p:nvPr/>
            </p:nvGrpSpPr>
            <p:grpSpPr>
              <a:xfrm>
                <a:off x="592474" y="1368688"/>
                <a:ext cx="3892588" cy="2292183"/>
                <a:chOff x="-555174" y="741895"/>
                <a:chExt cx="4978883" cy="2931857"/>
              </a:xfrm>
            </p:grpSpPr>
            <p:pic>
              <p:nvPicPr>
                <p:cNvPr id="79" name="그림 78">
                  <a:extLst>
                    <a:ext uri="{FF2B5EF4-FFF2-40B4-BE49-F238E27FC236}">
                      <a16:creationId xmlns:a16="http://schemas.microsoft.com/office/drawing/2014/main" xmlns="" id="{CC9FE624-3CE9-4D86-9589-D70CD911E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655" t="66806" r="2833" b="2804"/>
                <a:stretch/>
              </p:blipFill>
              <p:spPr>
                <a:xfrm>
                  <a:off x="-555174" y="741895"/>
                  <a:ext cx="2567942" cy="2084138"/>
                </a:xfrm>
                <a:prstGeom prst="rect">
                  <a:avLst/>
                </a:prstGeom>
              </p:spPr>
            </p:pic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xmlns="" id="{290AD1DF-00EF-40D1-B311-D21122953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891" t="41586" r="2597" b="34191"/>
                <a:stretch/>
              </p:blipFill>
              <p:spPr>
                <a:xfrm>
                  <a:off x="1855767" y="2012517"/>
                  <a:ext cx="2567942" cy="166123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2C42B96A-2242-4C66-B246-63FC8D53E420}"/>
              </a:ext>
            </a:extLst>
          </p:cNvPr>
          <p:cNvGrpSpPr/>
          <p:nvPr/>
        </p:nvGrpSpPr>
        <p:grpSpPr>
          <a:xfrm>
            <a:off x="391233" y="1095597"/>
            <a:ext cx="8361531" cy="3067434"/>
            <a:chOff x="505539" y="1316196"/>
            <a:chExt cx="8361531" cy="3067434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xmlns="" id="{15AE3C3B-3882-426F-8584-B0BE20EA701E}"/>
                </a:ext>
              </a:extLst>
            </p:cNvPr>
            <p:cNvSpPr/>
            <p:nvPr/>
          </p:nvSpPr>
          <p:spPr>
            <a:xfrm rot="16200000">
              <a:off x="5408411" y="-669739"/>
              <a:ext cx="1472723" cy="5444594"/>
            </a:xfrm>
            <a:prstGeom prst="roundRect">
              <a:avLst>
                <a:gd name="adj" fmla="val 50000"/>
              </a:avLst>
            </a:prstGeom>
            <a:solidFill>
              <a:srgbClr val="DCD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31C625B2-1256-4C8D-ABBF-140523BB2553}"/>
                </a:ext>
              </a:extLst>
            </p:cNvPr>
            <p:cNvSpPr/>
            <p:nvPr/>
          </p:nvSpPr>
          <p:spPr>
            <a:xfrm>
              <a:off x="4647386" y="1484857"/>
              <a:ext cx="4066461" cy="1194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밤하늘을 쳐다 보니 유난히 반짝이는 빛이 보인다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 빛은 무엇일까</a:t>
              </a:r>
              <a:r>
                <a:rPr lang="en-US" altLang="ko-KR" sz="22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5B1FD500-F95E-4323-B0F6-25B8EEBD266F}"/>
                </a:ext>
              </a:extLst>
            </p:cNvPr>
            <p:cNvSpPr/>
            <p:nvPr/>
          </p:nvSpPr>
          <p:spPr>
            <a:xfrm>
              <a:off x="4647386" y="2802356"/>
              <a:ext cx="3762731" cy="971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① 인공위성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② 별</a:t>
              </a: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xmlns="" id="{380169E1-CBDA-43A3-AEFC-69EB1F41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39" y="1316196"/>
              <a:ext cx="4066461" cy="3067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65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확인해요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2A4B4173-9CCC-426D-AAA6-C166D10FDE68}"/>
              </a:ext>
            </a:extLst>
          </p:cNvPr>
          <p:cNvSpPr/>
          <p:nvPr/>
        </p:nvSpPr>
        <p:spPr>
          <a:xfrm>
            <a:off x="433695" y="1071563"/>
            <a:ext cx="3823980" cy="2510160"/>
          </a:xfrm>
          <a:prstGeom prst="roundRect">
            <a:avLst>
              <a:gd name="adj" fmla="val 481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F0F43F0-D390-452A-AA42-99A8415B55C5}"/>
              </a:ext>
            </a:extLst>
          </p:cNvPr>
          <p:cNvSpPr/>
          <p:nvPr/>
        </p:nvSpPr>
        <p:spPr>
          <a:xfrm>
            <a:off x="433695" y="2928372"/>
            <a:ext cx="3823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나는 행동하는 게 좋아요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환경운동가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C658D5D8-E000-4814-B260-A53BD035E912}"/>
              </a:ext>
            </a:extLst>
          </p:cNvPr>
          <p:cNvSpPr/>
          <p:nvPr/>
        </p:nvSpPr>
        <p:spPr>
          <a:xfrm>
            <a:off x="4886325" y="1071563"/>
            <a:ext cx="3823980" cy="2510160"/>
          </a:xfrm>
          <a:prstGeom prst="roundRect">
            <a:avLst>
              <a:gd name="adj" fmla="val 481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9785750-FBA7-4D48-9962-ED03F6509CB6}"/>
              </a:ext>
            </a:extLst>
          </p:cNvPr>
          <p:cNvSpPr/>
          <p:nvPr/>
        </p:nvSpPr>
        <p:spPr>
          <a:xfrm>
            <a:off x="4886324" y="2928372"/>
            <a:ext cx="3823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아이디어 </a:t>
            </a:r>
            <a:r>
              <a:rPr lang="ko-KR" altLang="en-US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뿜뿜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요리사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E478278F-D625-45D0-AE98-D09BABE528D0}"/>
              </a:ext>
            </a:extLst>
          </p:cNvPr>
          <p:cNvSpPr/>
          <p:nvPr/>
        </p:nvSpPr>
        <p:spPr>
          <a:xfrm>
            <a:off x="433695" y="3964782"/>
            <a:ext cx="3823980" cy="2510160"/>
          </a:xfrm>
          <a:prstGeom prst="roundRect">
            <a:avLst>
              <a:gd name="adj" fmla="val 481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4E5DDAB-4AB9-4840-9888-E3E1FBF63117}"/>
              </a:ext>
            </a:extLst>
          </p:cNvPr>
          <p:cNvSpPr/>
          <p:nvPr/>
        </p:nvSpPr>
        <p:spPr>
          <a:xfrm>
            <a:off x="433695" y="5821591"/>
            <a:ext cx="3823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센스 넘치는 디자이너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건축가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65E04771-021F-476C-957E-2966C3BD9374}"/>
              </a:ext>
            </a:extLst>
          </p:cNvPr>
          <p:cNvSpPr/>
          <p:nvPr/>
        </p:nvSpPr>
        <p:spPr>
          <a:xfrm>
            <a:off x="4886325" y="3964782"/>
            <a:ext cx="3823980" cy="2510160"/>
          </a:xfrm>
          <a:prstGeom prst="roundRect">
            <a:avLst>
              <a:gd name="adj" fmla="val 4818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33E56CB-84AB-4B95-A664-8A1D3AFE40F8}"/>
              </a:ext>
            </a:extLst>
          </p:cNvPr>
          <p:cNvSpPr/>
          <p:nvPr/>
        </p:nvSpPr>
        <p:spPr>
          <a:xfrm>
            <a:off x="4886324" y="5821591"/>
            <a:ext cx="3823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논리적이고 꼼꼼한 당신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</a:t>
            </a: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DD63C49-A94F-4846-9A83-3D2A53495A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12" y="3958901"/>
            <a:ext cx="2611606" cy="185445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63DE70AC-6B1A-4800-9479-9625AA59A634}"/>
              </a:ext>
            </a:extLst>
          </p:cNvPr>
          <p:cNvGrpSpPr/>
          <p:nvPr/>
        </p:nvGrpSpPr>
        <p:grpSpPr>
          <a:xfrm>
            <a:off x="4986909" y="4056221"/>
            <a:ext cx="609220" cy="633825"/>
            <a:chOff x="5466258" y="2273530"/>
            <a:chExt cx="984521" cy="102428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AC39335C-EAAC-49F8-A957-9546387F7E13}"/>
                </a:ext>
              </a:extLst>
            </p:cNvPr>
            <p:cNvSpPr/>
            <p:nvPr/>
          </p:nvSpPr>
          <p:spPr>
            <a:xfrm>
              <a:off x="5466258" y="2273530"/>
              <a:ext cx="984521" cy="1024282"/>
            </a:xfrm>
            <a:prstGeom prst="ellipse">
              <a:avLst/>
            </a:prstGeom>
            <a:gradFill flip="none" rotWithShape="1">
              <a:gsLst>
                <a:gs pos="100000">
                  <a:srgbClr val="179EE9"/>
                </a:gs>
                <a:gs pos="0">
                  <a:srgbClr val="179EE9"/>
                </a:gs>
              </a:gsLst>
              <a:lin ang="1800000" scaled="0"/>
              <a:tileRect/>
            </a:gradFill>
            <a:ln w="12700" cap="rnd" cmpd="sng">
              <a:noFill/>
              <a:prstDash val="solid"/>
              <a:headEnd type="none" w="lg" len="med"/>
              <a:tailEnd type="none" w="lg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 anchorCtr="0"/>
            <a:lstStyle/>
            <a:p>
              <a:pPr algn="ctr">
                <a:spcBef>
                  <a:spcPts val="200"/>
                </a:spcBef>
                <a:spcAft>
                  <a:spcPts val="600"/>
                </a:spcAft>
              </a:pPr>
              <a:endParaRPr lang="ko-KR" altLang="en-US" sz="140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4535E35B-30E1-47ED-AAC5-692C695A2B5E}"/>
                </a:ext>
              </a:extLst>
            </p:cNvPr>
            <p:cNvSpPr/>
            <p:nvPr/>
          </p:nvSpPr>
          <p:spPr>
            <a:xfrm>
              <a:off x="5541213" y="2351513"/>
              <a:ext cx="834611" cy="86831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F89D346-D92A-4C83-BF5C-5767CD380008}"/>
              </a:ext>
            </a:extLst>
          </p:cNvPr>
          <p:cNvSpPr/>
          <p:nvPr/>
        </p:nvSpPr>
        <p:spPr>
          <a:xfrm>
            <a:off x="4978412" y="4177771"/>
            <a:ext cx="617718" cy="400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</a:t>
            </a:r>
            <a:endParaRPr lang="en-US" altLang="ko-KR" sz="20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73A57FA-17C6-4642-B2CE-271B5BD55B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63" y="1078814"/>
            <a:ext cx="2767101" cy="187895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2DB2EF52-9824-4EDE-90BB-7879588083B8}"/>
              </a:ext>
            </a:extLst>
          </p:cNvPr>
          <p:cNvGrpSpPr/>
          <p:nvPr/>
        </p:nvGrpSpPr>
        <p:grpSpPr>
          <a:xfrm>
            <a:off x="4986909" y="1163002"/>
            <a:ext cx="609220" cy="633825"/>
            <a:chOff x="5466258" y="2273530"/>
            <a:chExt cx="984521" cy="102428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780424D9-156C-4B77-B862-3C239C13E52F}"/>
                </a:ext>
              </a:extLst>
            </p:cNvPr>
            <p:cNvSpPr/>
            <p:nvPr/>
          </p:nvSpPr>
          <p:spPr>
            <a:xfrm>
              <a:off x="5466258" y="2273530"/>
              <a:ext cx="984521" cy="1024282"/>
            </a:xfrm>
            <a:prstGeom prst="ellipse">
              <a:avLst/>
            </a:prstGeom>
            <a:gradFill flip="none" rotWithShape="1">
              <a:gsLst>
                <a:gs pos="100000">
                  <a:srgbClr val="015EA3"/>
                </a:gs>
                <a:gs pos="0">
                  <a:srgbClr val="014C85"/>
                </a:gs>
              </a:gsLst>
              <a:lin ang="1800000" scaled="0"/>
              <a:tileRect/>
            </a:gradFill>
            <a:ln w="12700" cap="rnd" cmpd="sng">
              <a:noFill/>
              <a:prstDash val="solid"/>
              <a:headEnd type="none" w="lg" len="med"/>
              <a:tailEnd type="none" w="lg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 anchorCtr="0"/>
            <a:lstStyle/>
            <a:p>
              <a:pPr algn="ctr">
                <a:spcBef>
                  <a:spcPts val="200"/>
                </a:spcBef>
                <a:spcAft>
                  <a:spcPts val="600"/>
                </a:spcAft>
              </a:pPr>
              <a:endParaRPr lang="ko-KR" altLang="en-US" sz="140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188FF86D-E4C7-4AA8-A7C9-8599A5B20EA2}"/>
                </a:ext>
              </a:extLst>
            </p:cNvPr>
            <p:cNvSpPr/>
            <p:nvPr/>
          </p:nvSpPr>
          <p:spPr>
            <a:xfrm>
              <a:off x="5541213" y="2351513"/>
              <a:ext cx="834611" cy="86831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1CA833A-1EF4-4BBC-9E22-E53E74590121}"/>
              </a:ext>
            </a:extLst>
          </p:cNvPr>
          <p:cNvSpPr/>
          <p:nvPr/>
        </p:nvSpPr>
        <p:spPr>
          <a:xfrm>
            <a:off x="4978412" y="1274669"/>
            <a:ext cx="617718" cy="400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</a:t>
            </a:r>
            <a:endParaRPr lang="en-US" altLang="ko-KR" sz="20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E691F84-9336-4B61-B320-5839CFCFA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90" y="3969572"/>
            <a:ext cx="2682710" cy="191792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2561D91-C010-4BA8-B575-E8FA79B32B7F}"/>
              </a:ext>
            </a:extLst>
          </p:cNvPr>
          <p:cNvGrpSpPr/>
          <p:nvPr/>
        </p:nvGrpSpPr>
        <p:grpSpPr>
          <a:xfrm>
            <a:off x="525783" y="4056221"/>
            <a:ext cx="617718" cy="633825"/>
            <a:chOff x="525783" y="4056221"/>
            <a:chExt cx="617718" cy="63382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5CF3FA42-8992-4C3D-AD75-BD92FC35F957}"/>
                </a:ext>
              </a:extLst>
            </p:cNvPr>
            <p:cNvGrpSpPr/>
            <p:nvPr/>
          </p:nvGrpSpPr>
          <p:grpSpPr>
            <a:xfrm>
              <a:off x="534280" y="4056221"/>
              <a:ext cx="609220" cy="633825"/>
              <a:chOff x="5466258" y="2273530"/>
              <a:chExt cx="984521" cy="1024282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xmlns="" id="{873A0083-50D5-4D23-A8C9-86CDD9A73EE3}"/>
                  </a:ext>
                </a:extLst>
              </p:cNvPr>
              <p:cNvSpPr/>
              <p:nvPr/>
            </p:nvSpPr>
            <p:spPr>
              <a:xfrm>
                <a:off x="5466258" y="2273530"/>
                <a:ext cx="984521" cy="102428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15EA3"/>
                  </a:gs>
                  <a:gs pos="0">
                    <a:srgbClr val="014C85"/>
                  </a:gs>
                </a:gsLst>
                <a:lin ang="1800000" scaled="0"/>
                <a:tileRect/>
              </a:gradFill>
              <a:ln w="12700" cap="rnd" cmpd="sng">
                <a:noFill/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0"/>
              <a:lstStyle/>
              <a:p>
                <a:pPr algn="ctr">
                  <a:spcBef>
                    <a:spcPts val="200"/>
                  </a:spcBef>
                  <a:spcAft>
                    <a:spcPts val="600"/>
                  </a:spcAft>
                </a:pPr>
                <a:endParaRPr lang="ko-KR" altLang="en-US" sz="1400">
                  <a:ln w="0"/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A45D144A-BCBD-49FC-8CE6-3250239DEAB9}"/>
                  </a:ext>
                </a:extLst>
              </p:cNvPr>
              <p:cNvSpPr/>
              <p:nvPr/>
            </p:nvSpPr>
            <p:spPr>
              <a:xfrm>
                <a:off x="5541213" y="2351513"/>
                <a:ext cx="834611" cy="86831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25400">
                <a:noFill/>
              </a:ln>
              <a:effectLst>
                <a:innerShdw blurRad="114300">
                  <a:prstClr val="black">
                    <a:alpha val="2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3823F254-7693-4950-8992-16CD0FFD9640}"/>
                </a:ext>
              </a:extLst>
            </p:cNvPr>
            <p:cNvSpPr/>
            <p:nvPr/>
          </p:nvSpPr>
          <p:spPr>
            <a:xfrm>
              <a:off x="525783" y="4177771"/>
              <a:ext cx="617718" cy="4001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r>
                <a:rPr lang="ko-KR" altLang="en-US" sz="20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형</a:t>
              </a:r>
              <a:endPara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03B4CEC6-34BF-44CC-A3A2-2A93890A8E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89" y="1073277"/>
            <a:ext cx="2749050" cy="1871128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B3D6DC11-1106-41C6-BF47-F9A16FCF2D13}"/>
              </a:ext>
            </a:extLst>
          </p:cNvPr>
          <p:cNvGrpSpPr/>
          <p:nvPr/>
        </p:nvGrpSpPr>
        <p:grpSpPr>
          <a:xfrm>
            <a:off x="534280" y="1163002"/>
            <a:ext cx="609220" cy="633825"/>
            <a:chOff x="5466258" y="2273530"/>
            <a:chExt cx="984521" cy="102428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F5EB0927-7B8E-41EB-98F5-269AFF3DF7A8}"/>
                </a:ext>
              </a:extLst>
            </p:cNvPr>
            <p:cNvSpPr/>
            <p:nvPr/>
          </p:nvSpPr>
          <p:spPr>
            <a:xfrm>
              <a:off x="5466258" y="2273530"/>
              <a:ext cx="984521" cy="1024282"/>
            </a:xfrm>
            <a:prstGeom prst="ellipse">
              <a:avLst/>
            </a:prstGeom>
            <a:gradFill flip="none" rotWithShape="1">
              <a:gsLst>
                <a:gs pos="100000">
                  <a:srgbClr val="179EE9"/>
                </a:gs>
                <a:gs pos="0">
                  <a:srgbClr val="179EE9"/>
                </a:gs>
              </a:gsLst>
              <a:lin ang="1800000" scaled="0"/>
              <a:tileRect/>
            </a:gradFill>
            <a:ln w="12700" cap="rnd" cmpd="sng">
              <a:noFill/>
              <a:prstDash val="solid"/>
              <a:headEnd type="none" w="lg" len="med"/>
              <a:tailEnd type="none" w="lg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anchor="ctr" anchorCtr="0"/>
            <a:lstStyle/>
            <a:p>
              <a:pPr algn="ctr" latinLnBrk="0">
                <a:spcBef>
                  <a:spcPts val="200"/>
                </a:spcBef>
                <a:spcAft>
                  <a:spcPts val="600"/>
                </a:spcAft>
              </a:pPr>
              <a:endParaRPr lang="ko-KR" altLang="en-US" sz="1400">
                <a:ln w="0"/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6BCF3A16-23A0-4874-A22D-08A42FE081A3}"/>
                </a:ext>
              </a:extLst>
            </p:cNvPr>
            <p:cNvSpPr/>
            <p:nvPr/>
          </p:nvSpPr>
          <p:spPr>
            <a:xfrm>
              <a:off x="5541213" y="2351513"/>
              <a:ext cx="834611" cy="86831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BF0FFEC-32F7-40BE-A279-026F0CDF2E75}"/>
              </a:ext>
            </a:extLst>
          </p:cNvPr>
          <p:cNvSpPr/>
          <p:nvPr/>
        </p:nvSpPr>
        <p:spPr>
          <a:xfrm>
            <a:off x="525783" y="1274669"/>
            <a:ext cx="617718" cy="400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</a:t>
            </a:r>
            <a:endParaRPr lang="en-US" altLang="ko-KR" sz="20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CC0EE565-9F8D-4DA8-A0AC-099FC0990AD6}"/>
              </a:ext>
            </a:extLst>
          </p:cNvPr>
          <p:cNvGrpSpPr/>
          <p:nvPr/>
        </p:nvGrpSpPr>
        <p:grpSpPr>
          <a:xfrm>
            <a:off x="0" y="5473900"/>
            <a:ext cx="9144000" cy="1433259"/>
            <a:chOff x="0" y="5424741"/>
            <a:chExt cx="9144000" cy="143325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35639C54-A5A5-4CBA-98AD-7FDFF15D0CE2}"/>
                </a:ext>
              </a:extLst>
            </p:cNvPr>
            <p:cNvSpPr/>
            <p:nvPr/>
          </p:nvSpPr>
          <p:spPr>
            <a:xfrm>
              <a:off x="0" y="5424741"/>
              <a:ext cx="9144000" cy="1433259"/>
            </a:xfrm>
            <a:prstGeom prst="rect">
              <a:avLst/>
            </a:prstGeom>
            <a:gradFill>
              <a:gsLst>
                <a:gs pos="31000">
                  <a:srgbClr val="4A4CAC"/>
                </a:gs>
                <a:gs pos="97000">
                  <a:srgbClr val="7483C2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8EF022BE-A4E4-4C5B-9E39-3BB6E788D449}"/>
                </a:ext>
              </a:extLst>
            </p:cNvPr>
            <p:cNvSpPr/>
            <p:nvPr/>
          </p:nvSpPr>
          <p:spPr>
            <a:xfrm>
              <a:off x="1014983" y="5673697"/>
              <a:ext cx="711403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4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각 유형별로 모둠을 나누어요</a:t>
              </a:r>
              <a:r>
                <a:rPr lang="en-US" altLang="ko-KR" sz="44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44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5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기사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함께 읽고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내용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파악하기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EB06255-EE91-4C4B-8827-E77DEE3BC6A7}"/>
              </a:ext>
            </a:extLst>
          </p:cNvPr>
          <p:cNvGrpSpPr/>
          <p:nvPr/>
        </p:nvGrpSpPr>
        <p:grpSpPr>
          <a:xfrm>
            <a:off x="0" y="1465466"/>
            <a:ext cx="9144000" cy="5009475"/>
            <a:chOff x="0" y="1465466"/>
            <a:chExt cx="9144000" cy="539253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923CDD90-424F-417A-B45C-7C5DA062814D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7D814B71-D387-421D-85B0-99984C5C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A9A7CB98-5F66-4868-B44C-D65BF9BDC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7" name="그림 6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82440AE6-2E6E-46B2-8B3D-A35799B5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8" name="_x157669688">
            <a:extLst>
              <a:ext uri="{FF2B5EF4-FFF2-40B4-BE49-F238E27FC236}">
                <a16:creationId xmlns:a16="http://schemas.microsoft.com/office/drawing/2014/main" xmlns="" id="{9AED0AEA-9E83-4BEC-8A98-A026EC231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6" b="7086"/>
          <a:stretch/>
        </p:blipFill>
        <p:spPr bwMode="auto">
          <a:xfrm>
            <a:off x="2807970" y="1706880"/>
            <a:ext cx="5343525" cy="29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EB06255-EE91-4C4B-8827-E77DEE3BC6A7}"/>
              </a:ext>
            </a:extLst>
          </p:cNvPr>
          <p:cNvGrpSpPr/>
          <p:nvPr/>
        </p:nvGrpSpPr>
        <p:grpSpPr>
          <a:xfrm>
            <a:off x="0" y="1465466"/>
            <a:ext cx="9144000" cy="5009475"/>
            <a:chOff x="0" y="1465466"/>
            <a:chExt cx="9144000" cy="539253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923CDD90-424F-417A-B45C-7C5DA062814D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7D814B71-D387-421D-85B0-99984C5C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9A7CB98-5F66-4868-B44C-D65BF9BDC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4" name="그림 13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82440AE6-2E6E-46B2-8B3D-A35799B5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CD88E18-D679-4FA6-801E-08CAD8F78332}"/>
              </a:ext>
            </a:extLst>
          </p:cNvPr>
          <p:cNvSpPr/>
          <p:nvPr/>
        </p:nvSpPr>
        <p:spPr>
          <a:xfrm>
            <a:off x="0" y="717549"/>
            <a:ext cx="657225" cy="6140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_x157669688">
            <a:extLst>
              <a:ext uri="{FF2B5EF4-FFF2-40B4-BE49-F238E27FC236}">
                <a16:creationId xmlns:a16="http://schemas.microsoft.com/office/drawing/2014/main" xmlns="" id="{9378E7C7-4A46-4CAA-ADA7-38D05684A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7" b="7947"/>
          <a:stretch/>
        </p:blipFill>
        <p:spPr bwMode="auto">
          <a:xfrm>
            <a:off x="2807970" y="1706880"/>
            <a:ext cx="5343525" cy="290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기사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함께 읽고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내용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파악하기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6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EB06255-EE91-4C4B-8827-E77DEE3BC6A7}"/>
              </a:ext>
            </a:extLst>
          </p:cNvPr>
          <p:cNvGrpSpPr/>
          <p:nvPr/>
        </p:nvGrpSpPr>
        <p:grpSpPr>
          <a:xfrm>
            <a:off x="0" y="1465466"/>
            <a:ext cx="9144000" cy="5009475"/>
            <a:chOff x="0" y="1465466"/>
            <a:chExt cx="9144000" cy="539253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923CDD90-424F-417A-B45C-7C5DA062814D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7D814B71-D387-421D-85B0-99984C5C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9A7CB98-5F66-4868-B44C-D65BF9BDC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4" name="그림 13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82440AE6-2E6E-46B2-8B3D-A35799B5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4" name="_x239393864" descr="EMB000051d0733d">
            <a:extLst>
              <a:ext uri="{FF2B5EF4-FFF2-40B4-BE49-F238E27FC236}">
                <a16:creationId xmlns:a16="http://schemas.microsoft.com/office/drawing/2014/main" xmlns="" id="{575E5CEF-501E-470A-9045-8552F7CCA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3" b="929"/>
          <a:stretch/>
        </p:blipFill>
        <p:spPr bwMode="auto">
          <a:xfrm>
            <a:off x="2826752" y="1719511"/>
            <a:ext cx="5313948" cy="286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기사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함께 읽고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내용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파악하기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F489889-C327-43FA-8605-D93839C8F559}"/>
              </a:ext>
            </a:extLst>
          </p:cNvPr>
          <p:cNvSpPr txBox="1"/>
          <p:nvPr/>
        </p:nvSpPr>
        <p:spPr>
          <a:xfrm>
            <a:off x="2933700" y="6239985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900" dirty="0" err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ktv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뉴스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92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EB06255-EE91-4C4B-8827-E77DEE3BC6A7}"/>
              </a:ext>
            </a:extLst>
          </p:cNvPr>
          <p:cNvGrpSpPr/>
          <p:nvPr/>
        </p:nvGrpSpPr>
        <p:grpSpPr>
          <a:xfrm>
            <a:off x="0" y="1465466"/>
            <a:ext cx="9144000" cy="5009475"/>
            <a:chOff x="0" y="1465466"/>
            <a:chExt cx="9144000" cy="539253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923CDD90-424F-417A-B45C-7C5DA062814D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7D814B71-D387-421D-85B0-99984C5C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A9A7CB98-5F66-4868-B44C-D65BF9BDC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4" name="그림 13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82440AE6-2E6E-46B2-8B3D-A35799B5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9" name="_x239393864">
            <a:extLst>
              <a:ext uri="{FF2B5EF4-FFF2-40B4-BE49-F238E27FC236}">
                <a16:creationId xmlns:a16="http://schemas.microsoft.com/office/drawing/2014/main" xmlns="" id="{22598EA7-253B-4701-B77E-2BAFD547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6" b="7076"/>
          <a:stretch/>
        </p:blipFill>
        <p:spPr bwMode="auto">
          <a:xfrm>
            <a:off x="2803892" y="1711892"/>
            <a:ext cx="5349508" cy="291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기사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함께 읽고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내용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파악하기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60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직업별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기후위기 영향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대응방안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생각하기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78BB820-86EE-4E26-883F-8D3993BB78C1}"/>
              </a:ext>
            </a:extLst>
          </p:cNvPr>
          <p:cNvGrpSpPr/>
          <p:nvPr/>
        </p:nvGrpSpPr>
        <p:grpSpPr>
          <a:xfrm>
            <a:off x="651188" y="1532655"/>
            <a:ext cx="7841625" cy="4526114"/>
            <a:chOff x="651188" y="1703236"/>
            <a:chExt cx="7841625" cy="452611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xmlns="" id="{2BF40BEC-A17C-4AFE-B835-64145F388060}"/>
                </a:ext>
              </a:extLst>
            </p:cNvPr>
            <p:cNvSpPr/>
            <p:nvPr/>
          </p:nvSpPr>
          <p:spPr>
            <a:xfrm>
              <a:off x="651188" y="1703236"/>
              <a:ext cx="7841625" cy="4526114"/>
            </a:xfrm>
            <a:prstGeom prst="roundRect">
              <a:avLst>
                <a:gd name="adj" fmla="val 4818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D77116DD-C0FA-4AC1-AF67-C3406F064045}"/>
                </a:ext>
              </a:extLst>
            </p:cNvPr>
            <p:cNvGrpSpPr/>
            <p:nvPr/>
          </p:nvGrpSpPr>
          <p:grpSpPr>
            <a:xfrm>
              <a:off x="824046" y="2098221"/>
              <a:ext cx="7441048" cy="3757051"/>
              <a:chOff x="728796" y="2047875"/>
              <a:chExt cx="7441048" cy="3757051"/>
            </a:xfrm>
          </p:grpSpPr>
          <p:pic>
            <p:nvPicPr>
              <p:cNvPr id="6" name="그림 5" descr="텍스트, 벡터그래픽이(가) 표시된 사진&#10;&#10;자동 생성된 설명">
                <a:extLst>
                  <a:ext uri="{FF2B5EF4-FFF2-40B4-BE49-F238E27FC236}">
                    <a16:creationId xmlns:a16="http://schemas.microsoft.com/office/drawing/2014/main" xmlns="" id="{FA01BEFA-19C2-458D-92ED-850C079610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" t="9732" r="85" b="3561"/>
              <a:stretch/>
            </p:blipFill>
            <p:spPr>
              <a:xfrm>
                <a:off x="728796" y="2047875"/>
                <a:ext cx="2806349" cy="1542650"/>
              </a:xfrm>
              <a:prstGeom prst="rect">
                <a:avLst/>
              </a:prstGeom>
            </p:spPr>
          </p:pic>
          <p:pic>
            <p:nvPicPr>
              <p:cNvPr id="7" name="그림 6" descr="사람, 가장, 서있는이(가) 표시된 사진&#10;&#10;자동 생성된 설명">
                <a:extLst>
                  <a:ext uri="{FF2B5EF4-FFF2-40B4-BE49-F238E27FC236}">
                    <a16:creationId xmlns:a16="http://schemas.microsoft.com/office/drawing/2014/main" xmlns="" id="{DE432233-DBEC-4F71-8719-3E34DB8127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10"/>
              <a:stretch/>
            </p:blipFill>
            <p:spPr>
              <a:xfrm>
                <a:off x="3464877" y="2219335"/>
                <a:ext cx="2839948" cy="1482276"/>
              </a:xfrm>
              <a:prstGeom prst="rect">
                <a:avLst/>
              </a:prstGeom>
            </p:spPr>
          </p:pic>
          <p:pic>
            <p:nvPicPr>
              <p:cNvPr id="8" name="그림 7" descr="장난감이(가) 표시된 사진&#10;&#10;자동 생성된 설명">
                <a:extLst>
                  <a:ext uri="{FF2B5EF4-FFF2-40B4-BE49-F238E27FC236}">
                    <a16:creationId xmlns:a16="http://schemas.microsoft.com/office/drawing/2014/main" xmlns="" id="{AD851005-C0B2-4293-8F0B-0F777E4284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33" r="7533"/>
              <a:stretch/>
            </p:blipFill>
            <p:spPr>
              <a:xfrm>
                <a:off x="1741789" y="4241782"/>
                <a:ext cx="2351648" cy="1538219"/>
              </a:xfrm>
              <a:prstGeom prst="rect">
                <a:avLst/>
              </a:prstGeom>
            </p:spPr>
          </p:pic>
          <p:pic>
            <p:nvPicPr>
              <p:cNvPr id="9" name="그림 8" descr="텍스트, 가장이(가) 표시된 사진&#10;&#10;자동 생성된 설명">
                <a:extLst>
                  <a:ext uri="{FF2B5EF4-FFF2-40B4-BE49-F238E27FC236}">
                    <a16:creationId xmlns:a16="http://schemas.microsoft.com/office/drawing/2014/main" xmlns="" id="{0D79ECAA-EC4F-41E3-A671-2BD7EC7696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49" r="8949"/>
              <a:stretch/>
            </p:blipFill>
            <p:spPr>
              <a:xfrm>
                <a:off x="4884851" y="4322650"/>
                <a:ext cx="2281819" cy="1482276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xmlns="" id="{4814E3C2-75F2-42EE-BD1A-E49A417A4B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00" t="33200" r="27200"/>
              <a:stretch/>
            </p:blipFill>
            <p:spPr>
              <a:xfrm>
                <a:off x="6458897" y="2047875"/>
                <a:ext cx="1710947" cy="18797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2165309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2747</TotalTime>
  <Words>322</Words>
  <Application>Microsoft Office PowerPoint</Application>
  <PresentationFormat>화면 슬라이드 쇼(4:3)</PresentationFormat>
  <Paragraphs>67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Calibri</vt:lpstr>
      <vt:lpstr>Arial</vt:lpstr>
      <vt:lpstr>KoPub돋움체 Bold</vt:lpstr>
      <vt:lpstr>KoPub돋움체 Medium</vt:lpstr>
      <vt:lpstr>Wingdings</vt:lpstr>
      <vt:lpstr>나눔스퀘어</vt:lpstr>
      <vt:lpstr>나눔스퀘어 Bold</vt:lpstr>
      <vt:lpstr>나눔고딕</vt:lpstr>
      <vt:lpstr>Calibri Light</vt:lpstr>
      <vt:lpstr>맑은 고딕</vt:lpstr>
      <vt:lpstr>나눔스퀘어 ExtraBold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430</cp:revision>
  <dcterms:created xsi:type="dcterms:W3CDTF">2020-10-16T02:52:24Z</dcterms:created>
  <dcterms:modified xsi:type="dcterms:W3CDTF">2021-03-31T07:42:04Z</dcterms:modified>
</cp:coreProperties>
</file>